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82" r:id="rId2"/>
    <p:sldId id="257" r:id="rId3"/>
    <p:sldId id="258" r:id="rId4"/>
    <p:sldId id="261" r:id="rId5"/>
    <p:sldId id="277" r:id="rId6"/>
    <p:sldId id="281" r:id="rId7"/>
    <p:sldId id="276" r:id="rId8"/>
    <p:sldId id="260" r:id="rId9"/>
    <p:sldId id="285" r:id="rId10"/>
    <p:sldId id="287" r:id="rId11"/>
    <p:sldId id="284" r:id="rId12"/>
    <p:sldId id="25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9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623BE-F441-4831-A6B3-2D4119F1724D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9FBF2F-48BA-4F15-B5F1-A7D2EE17E03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9FBF2F-48BA-4F15-B5F1-A7D2EE17E032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9144000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59632" y="1484784"/>
            <a:ext cx="78843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Дарсла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тема:</a:t>
            </a:r>
          </a:p>
          <a:p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6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Гъайла</a:t>
            </a:r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</a:t>
            </a:r>
            <a:r>
              <a:rPr lang="en-US" sz="6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существительное»</a:t>
            </a:r>
            <a:endParaRPr lang="ru-RU" sz="6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91680" y="116632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МКОУ «</a:t>
            </a:r>
            <a:r>
              <a:rPr lang="ru-RU" b="1" dirty="0" err="1" smtClean="0"/>
              <a:t>Усишинская</a:t>
            </a:r>
            <a:r>
              <a:rPr lang="ru-RU" b="1" dirty="0" smtClean="0"/>
              <a:t> СОШ №2»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084168" y="5229200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3–</a:t>
            </a:r>
            <a:r>
              <a:rPr lang="ru-RU" dirty="0" err="1" smtClean="0"/>
              <a:t>ибил</a:t>
            </a:r>
            <a:r>
              <a:rPr lang="ru-RU" dirty="0" smtClean="0"/>
              <a:t> </a:t>
            </a:r>
            <a:r>
              <a:rPr lang="ru-RU" dirty="0" err="1" smtClean="0"/>
              <a:t>классла</a:t>
            </a:r>
            <a:r>
              <a:rPr lang="ru-RU" dirty="0" smtClean="0"/>
              <a:t> </a:t>
            </a:r>
            <a:r>
              <a:rPr lang="ru-RU" dirty="0" err="1" smtClean="0"/>
              <a:t>муг</a:t>
            </a:r>
            <a:r>
              <a:rPr lang="en-US" dirty="0" smtClean="0"/>
              <a:t>I</a:t>
            </a:r>
            <a:r>
              <a:rPr lang="ru-RU" dirty="0" err="1" smtClean="0"/>
              <a:t>ялим</a:t>
            </a:r>
            <a:r>
              <a:rPr lang="ru-RU" dirty="0" smtClean="0"/>
              <a:t>:</a:t>
            </a:r>
          </a:p>
          <a:p>
            <a:r>
              <a:rPr lang="ru-RU" dirty="0" smtClean="0"/>
              <a:t>Х</a:t>
            </a:r>
            <a:r>
              <a:rPr lang="en-US" dirty="0" smtClean="0"/>
              <a:t>I</a:t>
            </a:r>
            <a:r>
              <a:rPr lang="ru-RU" dirty="0" err="1" smtClean="0"/>
              <a:t>ябибуллаева</a:t>
            </a:r>
            <a:r>
              <a:rPr lang="ru-RU" dirty="0" smtClean="0"/>
              <a:t> </a:t>
            </a:r>
            <a:r>
              <a:rPr lang="ru-RU" dirty="0" err="1" smtClean="0"/>
              <a:t>Р.Кь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203848" y="6525344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/>
              <a:t>2022-2023 </a:t>
            </a:r>
            <a:r>
              <a:rPr lang="ru-RU" b="1" i="1" dirty="0" err="1" smtClean="0"/>
              <a:t>белч</a:t>
            </a:r>
            <a:r>
              <a:rPr lang="en-US" b="1" i="1" dirty="0" smtClean="0"/>
              <a:t>I</a:t>
            </a:r>
            <a:r>
              <a:rPr lang="ru-RU" b="1" i="1" dirty="0" smtClean="0"/>
              <a:t>удила </a:t>
            </a:r>
            <a:r>
              <a:rPr lang="ru-RU" b="1" i="1" dirty="0" err="1" smtClean="0"/>
              <a:t>дус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xmlns="" val="417747394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9144000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87624" y="116633"/>
            <a:ext cx="777686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4.Ишди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дугьбала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цалабикуназир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 хат1аби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даргая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:</a:t>
            </a:r>
            <a:r>
              <a:rPr lang="ru-RU" sz="2800" dirty="0">
                <a:solidFill>
                  <a:srgbClr val="C00000"/>
                </a:solidFill>
                <a:latin typeface="Times New Roman"/>
                <a:ea typeface="Times New Roman"/>
              </a:rPr>
              <a:t/>
            </a:r>
            <a:br>
              <a:rPr lang="ru-RU" sz="2800" dirty="0">
                <a:solidFill>
                  <a:srgbClr val="C00000"/>
                </a:solidFill>
                <a:latin typeface="Times New Roman"/>
                <a:ea typeface="Times New Roman"/>
              </a:rPr>
            </a:b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19872" y="1171459"/>
            <a:ext cx="4032448" cy="4515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Унц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б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ак1иб, 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Ханум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р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ак1иб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Рабазан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в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ак1иб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урши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са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й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endParaRPr lang="ru-RU" sz="32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хала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неш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са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р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и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жуз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са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б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и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endParaRPr lang="ru-RU" sz="32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мукьара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ле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б</a:t>
            </a:r>
            <a:endParaRPr lang="ru-RU" sz="3200" b="1" dirty="0">
              <a:solidFill>
                <a:srgbClr val="C0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10515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023" y="-57150"/>
            <a:ext cx="9144000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75856" y="332656"/>
            <a:ext cx="5616624" cy="5614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5.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Синквейн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.</a:t>
            </a:r>
          </a:p>
          <a:p>
            <a:endParaRPr lang="ru-RU" sz="3200" b="1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1.Неш.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2.Духуси,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разиси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3.Разирирар,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къугъарирар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шаларирар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4.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Илини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кьац1 берц1иб.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5.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Разидеш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(радость).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r>
              <a:rPr lang="ru-RU" sz="3200" dirty="0">
                <a:solidFill>
                  <a:srgbClr val="C00000"/>
                </a:solidFill>
                <a:latin typeface="Times New Roman"/>
                <a:ea typeface="Times New Roman"/>
              </a:rPr>
              <a:t/>
            </a:r>
            <a:br>
              <a:rPr lang="ru-RU" sz="3200" dirty="0">
                <a:solidFill>
                  <a:srgbClr val="C00000"/>
                </a:solidFill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02561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809" y="-85700"/>
            <a:ext cx="9144000" cy="70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563888" y="320457"/>
            <a:ext cx="4896544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Georgia" pitchFamily="18" charset="0"/>
              </a:rPr>
              <a:t>       ТЕСТ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Морфологиялизир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дуч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а: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а)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гъайла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бут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ни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б)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гъайла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амри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Существительноели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иргъахъу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а)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лишан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б) сек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ал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Существительноеби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сари: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а) 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ца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ишдус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жагаси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б)  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абигят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жагадеш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Арцанти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чардулхъули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сари.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Существительное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сегъуна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членни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биубли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бак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или?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а) 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подлежащеели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б) 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объектли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Существительноеби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дирар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а) 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хасти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инт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б)  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инт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инт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ах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енти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89372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513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286000" y="764704"/>
            <a:ext cx="559836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000" lvl="0" indent="0" algn="ctr" eaLnBrk="0" fontAlgn="base" hangingPunct="0">
              <a:spcAft>
                <a:spcPct val="0"/>
              </a:spcAft>
              <a:buSzPct val="60000"/>
              <a:buNone/>
              <a:defRPr/>
            </a:pPr>
            <a:r>
              <a:rPr lang="ru-RU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Дарсла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мурад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000" lvl="0" indent="0" algn="ctr" eaLnBrk="0" fontAlgn="base" hangingPunct="0">
              <a:spcAft>
                <a:spcPct val="0"/>
              </a:spcAft>
              <a:buSzPct val="60000"/>
              <a:buNone/>
              <a:defRPr/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000" lvl="0" indent="0" eaLnBrk="0" fontAlgn="base" hangingPunct="0">
              <a:spcAft>
                <a:spcPct val="0"/>
              </a:spcAft>
              <a:buSzPct val="60000"/>
              <a:buNone/>
              <a:defRPr/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000" lvl="0" algn="ctr" eaLnBrk="0" fontAlgn="base" hangingPunct="0">
              <a:spcAft>
                <a:spcPct val="0"/>
              </a:spcAft>
              <a:buSzPct val="60000"/>
              <a:defRPr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Делч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унти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тикрардарни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2350" lvl="0" indent="-514350" algn="ctr" eaLnBrk="0" fontAlgn="base" hangingPunct="0">
              <a:spcAft>
                <a:spcPct val="0"/>
              </a:spcAft>
              <a:buSzPct val="60000"/>
              <a:buAutoNum type="arabicParenR"/>
              <a:defRPr/>
            </a:pP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000" lvl="0" indent="0" algn="ctr" eaLnBrk="0" fontAlgn="base" hangingPunct="0">
              <a:spcAft>
                <a:spcPct val="0"/>
              </a:spcAft>
              <a:buSzPct val="60000"/>
              <a:buNone/>
              <a:defRPr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Существительноеличила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000" lvl="0" indent="0" algn="ctr" eaLnBrk="0" fontAlgn="base" hangingPunct="0">
              <a:spcAft>
                <a:spcPct val="0"/>
              </a:spcAft>
              <a:buSzPct val="60000"/>
              <a:buNone/>
              <a:defRPr/>
            </a:pP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багьуди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кагахъни</a:t>
            </a:r>
            <a:endParaRPr lang="ru-RU" sz="3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916632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050" y="0"/>
            <a:ext cx="9144000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699792" y="476672"/>
            <a:ext cx="612068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Дарган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мезлизир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гъайла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бута </a:t>
            </a:r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лер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Существительное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7. Послелог</a:t>
            </a:r>
          </a:p>
          <a:p>
            <a:pPr marL="514350" indent="-51435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Прилагательное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8. Союз</a:t>
            </a:r>
          </a:p>
          <a:p>
            <a:pPr marL="514350" indent="-51435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Числительное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Кесек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(частица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Местоимение 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Междометие</a:t>
            </a:r>
          </a:p>
          <a:p>
            <a:pPr marL="514350" indent="-51435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Глагол                                </a:t>
            </a:r>
          </a:p>
          <a:p>
            <a:pPr marL="514350" indent="-51435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Наречие</a:t>
            </a:r>
          </a:p>
          <a:p>
            <a:pPr marL="514350" indent="-51435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    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Ик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дазирад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цаибти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урегал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бек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гъайла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бут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ни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сари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Послелог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союз,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кесек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къуллукъла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дугьби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сари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Хасси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тях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ярла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гъайла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бут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ализи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кадурхар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междометиеби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246493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71400"/>
            <a:ext cx="925252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843808" y="476672"/>
            <a:ext cx="58326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Существительноела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мяг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лишанти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Существительное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гъайла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бут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саби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суненира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сек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чебиахъуси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? се?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ибти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суалтас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жаваб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лугуси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Существительноеби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дирар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хасти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инт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Существительноеби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ябал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жинсличи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дурт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ути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сари: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мурул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жинс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хьунул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жинс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урга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жинс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Существительноеби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луг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падежуни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ясибли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дарсдик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ар.</a:t>
            </a:r>
          </a:p>
        </p:txBody>
      </p:sp>
    </p:spTree>
    <p:extLst>
      <p:ext uri="{BB962C8B-B14F-4D97-AF65-F5344CB8AC3E}">
        <p14:creationId xmlns:p14="http://schemas.microsoft.com/office/powerpoint/2010/main" xmlns="" val="22479657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9144000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63688" y="0"/>
            <a:ext cx="738031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100" b="1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r>
              <a:rPr lang="ru-RU" sz="31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Г</a:t>
            </a:r>
            <a:r>
              <a:rPr lang="en-US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I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ергъити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сущ.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черделк</a:t>
            </a:r>
            <a:r>
              <a:rPr lang="en-US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I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еная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,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чула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чеди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,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чиди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жинсла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сарилра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,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белк</a:t>
            </a:r>
            <a:r>
              <a:rPr lang="en-US" sz="31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I</a:t>
            </a:r>
            <a:r>
              <a:rPr lang="ru-RU" sz="31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еная</a:t>
            </a:r>
            <a:r>
              <a:rPr lang="ru-RU" sz="31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700" b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(м. ж., </a:t>
            </a:r>
            <a:r>
              <a:rPr lang="ru-RU" sz="2700" b="1" dirty="0" err="1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хь</a:t>
            </a:r>
            <a:r>
              <a:rPr lang="ru-RU" sz="2700" b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. ж., у. ж</a:t>
            </a: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.)</a:t>
            </a:r>
          </a:p>
          <a:p>
            <a:endParaRPr lang="ru-RU" sz="27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Дус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кьял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х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енкь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ябу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илхъи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кьариган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гариган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урщи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гуяв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тяй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урчи, бег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ни,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бамсри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дагьри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дяхъи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дукелц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и, дуб, бух</a:t>
            </a:r>
            <a:r>
              <a:rPr lang="en-US" sz="3200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нала, 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хъубзара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уста, бук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  <a:r>
              <a:rPr lang="ru-RU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ун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судъя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учитель, учительница, </a:t>
            </a:r>
            <a:r>
              <a:rPr lang="ru-RU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рурси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неш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дудеш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дазу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3200" dirty="0"/>
          </a:p>
          <a:p>
            <a:r>
              <a:rPr lang="ru-RU" sz="2700" b="1" dirty="0" smtClean="0">
                <a:solidFill>
                  <a:prstClr val="black"/>
                </a:solidFill>
              </a:rPr>
              <a:t/>
            </a:r>
            <a:br>
              <a:rPr lang="ru-RU" sz="2700" b="1" dirty="0" smtClean="0">
                <a:solidFill>
                  <a:prstClr val="black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98452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15888"/>
            <a:ext cx="9144000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95536" y="188640"/>
            <a:ext cx="8496944" cy="5671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2.Кроссворд.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Ишди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дугьбас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антонимти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1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пикридарая</a:t>
            </a:r>
            <a:r>
              <a:rPr lang="ru-RU" sz="27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: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27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7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                      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Вайси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--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               Ух1нав-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--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              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Саби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--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               Лаг-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--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              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Жявли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--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              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Вялхъя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--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r>
              <a:rPr lang="ru-RU" sz="2300" dirty="0">
                <a:solidFill>
                  <a:srgbClr val="C00000"/>
                </a:solidFill>
                <a:latin typeface="Times New Roman"/>
                <a:ea typeface="Times New Roman"/>
              </a:rPr>
              <a:t/>
            </a:r>
            <a:br>
              <a:rPr lang="ru-RU" sz="2300" dirty="0">
                <a:solidFill>
                  <a:srgbClr val="C00000"/>
                </a:solidFill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9845290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57150"/>
            <a:ext cx="9144000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267744" y="0"/>
            <a:ext cx="6696744" cy="497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spcAft>
                <a:spcPts val="475"/>
              </a:spcAft>
            </a:pP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2.Кроссворд.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Ишди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дугьбас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антонимти</a:t>
            </a:r>
            <a:r>
              <a:rPr lang="ru-RU" sz="3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пикридарая</a:t>
            </a:r>
            <a:r>
              <a:rPr lang="ru-RU" sz="2700" b="1" dirty="0">
                <a:solidFill>
                  <a:srgbClr val="C00000"/>
                </a:solidFill>
                <a:latin typeface="Times New Roman"/>
                <a:ea typeface="Times New Roman"/>
              </a:rPr>
              <a:t>: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Вайси-г1ях1си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Ух1нав-дурав</a:t>
            </a:r>
            <a:endParaRPr lang="ru-RU" sz="2800" b="1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Саби-ах1ен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Лаг-кат1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Жявли-кьанни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Вялхъя-азгъин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845290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266" y="-243408"/>
            <a:ext cx="9144000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04955374"/>
              </p:ext>
            </p:extLst>
          </p:nvPr>
        </p:nvGraphicFramePr>
        <p:xfrm>
          <a:off x="2627785" y="188641"/>
          <a:ext cx="6516215" cy="51346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2188"/>
                <a:gridCol w="218359"/>
                <a:gridCol w="3065668"/>
              </a:tblGrid>
              <a:tr h="631345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Фразеологизмаби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Барсбарес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вирар</a:t>
                      </a:r>
                      <a:endParaRPr lang="ru-RU" dirty="0"/>
                    </a:p>
                  </a:txBody>
                  <a:tcPr/>
                </a:tc>
              </a:tr>
              <a:tr h="1104854">
                <a:tc>
                  <a:txBody>
                    <a:bodyPr/>
                    <a:lstStyle/>
                    <a:p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Халаси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урк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ила </a:t>
                      </a:r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вег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Халаурхан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786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Бук1ун </a:t>
                      </a:r>
                      <a:r>
                        <a:rPr lang="ru-RU" sz="24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усилав</a:t>
                      </a:r>
                      <a:r>
                        <a:rPr lang="ru-RU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вацаван</a:t>
                      </a:r>
                      <a:r>
                        <a:rPr lang="ru-RU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х1ерирули </a:t>
                      </a:r>
                      <a:r>
                        <a:rPr lang="ru-RU" sz="24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сай</a:t>
                      </a:r>
                      <a:r>
                        <a:rPr lang="ru-RU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г1ях1ил х1ерирули </a:t>
                      </a:r>
                      <a:r>
                        <a:rPr lang="ru-RU" sz="24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сай</a:t>
                      </a:r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048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Душма</a:t>
                      </a: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аги </a:t>
                      </a:r>
                      <a:r>
                        <a:rPr kumimoji="0" lang="ru-RU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миъличиб</a:t>
                      </a: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дягалаван</a:t>
                      </a: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саби</a:t>
                      </a:r>
                      <a:endParaRPr kumimoji="0" lang="ru-RU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Душма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аги </a:t>
                      </a:r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вайт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 </a:t>
                      </a:r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саби</a:t>
                      </a:r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b="1" dirty="0"/>
                    </a:p>
                  </a:txBody>
                  <a:tcPr/>
                </a:tc>
              </a:tr>
              <a:tr h="11048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Бек1 </a:t>
                      </a:r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бузуси</a:t>
                      </a:r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Духуси</a:t>
                      </a:r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15511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5877" y="-115888"/>
            <a:ext cx="9144000" cy="697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051720" y="260649"/>
            <a:ext cx="676875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4.Ишди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дугьбала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цалабикуназир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 хат1аби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даргая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:</a:t>
            </a:r>
            <a:r>
              <a:rPr lang="ru-RU" sz="2800" dirty="0">
                <a:solidFill>
                  <a:srgbClr val="C00000"/>
                </a:solidFill>
                <a:latin typeface="Times New Roman"/>
                <a:ea typeface="Times New Roman"/>
              </a:rPr>
              <a:t/>
            </a:r>
            <a:br>
              <a:rPr lang="ru-RU" sz="2800" dirty="0">
                <a:solidFill>
                  <a:srgbClr val="C00000"/>
                </a:solidFill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635896" y="937757"/>
            <a:ext cx="5040560" cy="5751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spcAft>
                <a:spcPts val="475"/>
              </a:spcAft>
            </a:pPr>
            <a:endParaRPr lang="ru-RU" sz="3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Унц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вак1иб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Ханум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бак1иб,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Рабазан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рак1иб, 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урши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сари, 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хала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неш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саби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жуз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сай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r>
              <a:rPr lang="ru-RU" sz="32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мукьара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лер</a:t>
            </a:r>
            <a:endParaRPr lang="ru-RU" sz="32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342900" lvl="0" indent="-342900">
              <a:spcBef>
                <a:spcPct val="20000"/>
              </a:spcBef>
              <a:spcAft>
                <a:spcPts val="475"/>
              </a:spcAft>
              <a:buFont typeface="Arial" pitchFamily="34" charset="0"/>
              <a:buChar char="•"/>
            </a:pP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2561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457</Words>
  <Application>Microsoft Office PowerPoint</Application>
  <PresentationFormat>Экран (4:3)</PresentationFormat>
  <Paragraphs>107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Саида Магомедова</cp:lastModifiedBy>
  <cp:revision>19</cp:revision>
  <dcterms:created xsi:type="dcterms:W3CDTF">2021-02-26T12:23:27Z</dcterms:created>
  <dcterms:modified xsi:type="dcterms:W3CDTF">2023-02-20T14:35:14Z</dcterms:modified>
</cp:coreProperties>
</file>